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88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36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65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798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376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3483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10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31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37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771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09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42DC1-CF56-4E06-A462-B60C46739AB7}" type="datetimeFigureOut">
              <a:rPr lang="nl-NL" smtClean="0"/>
              <a:t>28-12-2015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EB9-4003-49D4-8E29-1F424A3E26F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971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656183"/>
          </a:xfrm>
        </p:spPr>
        <p:txBody>
          <a:bodyPr/>
          <a:lstStyle/>
          <a:p>
            <a:r>
              <a:rPr lang="nl-NL" dirty="0" smtClean="0"/>
              <a:t>Das Quiz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3721968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eriod"/>
            </a:pPr>
            <a:r>
              <a:rPr lang="nl-NL" dirty="0" smtClean="0"/>
              <a:t>Je krijgt een dia te zien met een zin en wat is de juiste vertaling van het vetgedrukte woord. 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2.  Steek het kaartje met de kleur van je antwoord op.</a:t>
            </a:r>
          </a:p>
          <a:p>
            <a:pPr algn="l"/>
            <a:endParaRPr lang="nl-NL" dirty="0" smtClean="0"/>
          </a:p>
          <a:p>
            <a:pPr algn="l"/>
            <a:r>
              <a:rPr lang="nl-NL" dirty="0" smtClean="0"/>
              <a:t>3. Je krijgt meteen te </a:t>
            </a:r>
            <a:r>
              <a:rPr lang="nl-NL" b="1" i="1" u="sng" dirty="0" smtClean="0"/>
              <a:t>zien</a:t>
            </a:r>
            <a:r>
              <a:rPr lang="nl-NL" dirty="0" smtClean="0"/>
              <a:t> wat juist is.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026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Rocco </a:t>
            </a:r>
            <a:r>
              <a:rPr lang="nl-NL" dirty="0" err="1" smtClean="0">
                <a:ea typeface="Calibri"/>
                <a:cs typeface="Times New Roman"/>
              </a:rPr>
              <a:t>ist</a:t>
            </a:r>
            <a:r>
              <a:rPr lang="nl-NL" dirty="0" smtClean="0">
                <a:ea typeface="Calibri"/>
                <a:cs typeface="Times New Roman"/>
              </a:rPr>
              <a:t> der </a:t>
            </a:r>
            <a:r>
              <a:rPr lang="nl-NL" b="1" dirty="0" err="1" smtClean="0">
                <a:ea typeface="Calibri"/>
                <a:cs typeface="Times New Roman"/>
              </a:rPr>
              <a:t>Gründer</a:t>
            </a:r>
            <a:r>
              <a:rPr lang="nl-NL" dirty="0" smtClean="0">
                <a:ea typeface="Calibri"/>
                <a:cs typeface="Times New Roman"/>
              </a:rPr>
              <a:t> der Band.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zanger 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oprichter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directeur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068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936103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Der </a:t>
            </a:r>
            <a:r>
              <a:rPr lang="nl-NL" dirty="0" err="1" smtClean="0">
                <a:ea typeface="Calibri"/>
                <a:cs typeface="Times New Roman"/>
              </a:rPr>
              <a:t>Sänger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verließ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unter</a:t>
            </a:r>
            <a:r>
              <a:rPr lang="nl-NL" dirty="0" smtClean="0">
                <a:ea typeface="Calibri"/>
                <a:cs typeface="Times New Roman"/>
              </a:rPr>
              <a:t> Applaus die </a:t>
            </a:r>
            <a:r>
              <a:rPr lang="nl-NL" b="1" dirty="0" smtClean="0">
                <a:ea typeface="Calibri"/>
                <a:cs typeface="Times New Roman"/>
              </a:rPr>
              <a:t>Bühne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15616" y="2204864"/>
            <a:ext cx="6400800" cy="3168352"/>
          </a:xfrm>
        </p:spPr>
        <p:txBody>
          <a:bodyPr>
            <a:noAutofit/>
          </a:bodyPr>
          <a:lstStyle/>
          <a:p>
            <a:r>
              <a:rPr lang="nl-NL" sz="4000" dirty="0" smtClean="0">
                <a:solidFill>
                  <a:srgbClr val="FF0000"/>
                </a:solidFill>
              </a:rPr>
              <a:t>hotel</a:t>
            </a:r>
            <a:endParaRPr lang="nl-NL" sz="4000" dirty="0" smtClean="0">
              <a:solidFill>
                <a:srgbClr val="FF000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70C0"/>
                </a:solidFill>
              </a:rPr>
              <a:t>toneel</a:t>
            </a:r>
            <a:endParaRPr lang="nl-NL" sz="4000" dirty="0" smtClean="0">
              <a:solidFill>
                <a:srgbClr val="0070C0"/>
              </a:solidFill>
            </a:endParaRPr>
          </a:p>
          <a:p>
            <a:endParaRPr lang="nl-NL" sz="4000" dirty="0"/>
          </a:p>
          <a:p>
            <a:r>
              <a:rPr lang="nl-NL" sz="4000" dirty="0" smtClean="0">
                <a:solidFill>
                  <a:srgbClr val="00B050"/>
                </a:solidFill>
              </a:rPr>
              <a:t>studio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43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Die Landschaft </a:t>
            </a:r>
            <a:r>
              <a:rPr lang="nl-NL" dirty="0" err="1" smtClean="0">
                <a:ea typeface="Calibri"/>
                <a:cs typeface="Times New Roman"/>
              </a:rPr>
              <a:t>bildet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eine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schöne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Kulisse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für</a:t>
            </a:r>
            <a:r>
              <a:rPr lang="nl-NL" dirty="0" smtClean="0">
                <a:ea typeface="Calibri"/>
                <a:cs typeface="Times New Roman"/>
              </a:rPr>
              <a:t> das Festival.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toneel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studio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decor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78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Das Radio </a:t>
            </a:r>
            <a:r>
              <a:rPr lang="nl-NL" b="1" dirty="0" err="1" smtClean="0">
                <a:ea typeface="Calibri"/>
                <a:cs typeface="Times New Roman"/>
              </a:rPr>
              <a:t>lärmte</a:t>
            </a:r>
            <a:r>
              <a:rPr lang="nl-NL" dirty="0" smtClean="0">
                <a:ea typeface="Calibri"/>
                <a:cs typeface="Times New Roman"/>
              </a:rPr>
              <a:t> den ganzen Tag.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lawaai maken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opmaken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 </a:t>
            </a:r>
            <a:r>
              <a:rPr lang="nl-NL" sz="4000" dirty="0" smtClean="0">
                <a:solidFill>
                  <a:srgbClr val="00B050"/>
                </a:solidFill>
              </a:rPr>
              <a:t>laten vallen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3279273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Das </a:t>
            </a:r>
            <a:r>
              <a:rPr lang="nl-NL" dirty="0" err="1" smtClean="0">
                <a:ea typeface="Calibri"/>
                <a:cs typeface="Times New Roman"/>
              </a:rPr>
              <a:t>Publikum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beim</a:t>
            </a:r>
            <a:r>
              <a:rPr lang="nl-NL" dirty="0" smtClean="0">
                <a:ea typeface="Calibri"/>
                <a:cs typeface="Times New Roman"/>
              </a:rPr>
              <a:t> Festival war </a:t>
            </a:r>
            <a:r>
              <a:rPr lang="nl-NL" b="1" dirty="0" err="1" smtClean="0">
                <a:ea typeface="Calibri"/>
                <a:cs typeface="Times New Roman"/>
              </a:rPr>
              <a:t>begeister</a:t>
            </a:r>
            <a:r>
              <a:rPr lang="nl-NL" b="1" dirty="0" err="1" smtClean="0">
                <a:ea typeface="Calibri"/>
                <a:cs typeface="Times New Roman"/>
              </a:rPr>
              <a:t>t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enthousiast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vrolijk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emotioneel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360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Die Fans</a:t>
            </a:r>
            <a:r>
              <a:rPr lang="nl-NL" b="1" dirty="0" smtClean="0">
                <a:ea typeface="Calibri"/>
                <a:cs typeface="Times New Roman"/>
              </a:rPr>
              <a:t> tapezieren </a:t>
            </a:r>
            <a:r>
              <a:rPr lang="nl-NL" dirty="0" err="1" smtClean="0">
                <a:ea typeface="Calibri"/>
                <a:cs typeface="Times New Roman"/>
              </a:rPr>
              <a:t>ihre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Zimmer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mit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Postern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von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ihren</a:t>
            </a:r>
            <a:r>
              <a:rPr lang="nl-NL" dirty="0" smtClean="0">
                <a:ea typeface="Calibri"/>
                <a:cs typeface="Times New Roman"/>
              </a:rPr>
              <a:t> Stars.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verkopen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behangen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opruimen</a:t>
            </a:r>
            <a:endParaRPr lang="nl-NL" sz="4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39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Die </a:t>
            </a:r>
            <a:r>
              <a:rPr lang="nl-NL" dirty="0" err="1" smtClean="0">
                <a:ea typeface="Calibri"/>
                <a:cs typeface="Times New Roman"/>
              </a:rPr>
              <a:t>Sängerin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gab</a:t>
            </a:r>
            <a:r>
              <a:rPr lang="nl-NL" dirty="0" smtClean="0">
                <a:ea typeface="Calibri"/>
                <a:cs typeface="Times New Roman"/>
              </a:rPr>
              <a:t> den Fans </a:t>
            </a:r>
            <a:r>
              <a:rPr lang="nl-NL" dirty="0" err="1" smtClean="0">
                <a:ea typeface="Calibri"/>
                <a:cs typeface="Times New Roman"/>
              </a:rPr>
              <a:t>ein</a:t>
            </a:r>
            <a:r>
              <a:rPr lang="nl-NL" dirty="0" smtClean="0">
                <a:ea typeface="Calibri"/>
                <a:cs typeface="Times New Roman"/>
              </a:rPr>
              <a:t> Foto </a:t>
            </a:r>
            <a:r>
              <a:rPr lang="nl-NL" dirty="0" err="1" smtClean="0">
                <a:ea typeface="Calibri"/>
                <a:cs typeface="Times New Roman"/>
              </a:rPr>
              <a:t>mit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Autogramm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interview</a:t>
            </a:r>
            <a:endParaRPr lang="nl-NL" sz="40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toegangskaartje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handtekening</a:t>
            </a:r>
            <a:endParaRPr lang="nl-N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971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>
                <a:ea typeface="Calibri"/>
                <a:cs typeface="Times New Roman"/>
              </a:rPr>
              <a:t>Millionen </a:t>
            </a:r>
            <a:r>
              <a:rPr lang="nl-NL" dirty="0" err="1" smtClean="0">
                <a:ea typeface="Calibri"/>
                <a:cs typeface="Times New Roman"/>
              </a:rPr>
              <a:t>von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dirty="0" err="1" smtClean="0">
                <a:ea typeface="Calibri"/>
                <a:cs typeface="Times New Roman"/>
              </a:rPr>
              <a:t>Kids</a:t>
            </a:r>
            <a:r>
              <a:rPr lang="nl-NL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schwärmen</a:t>
            </a:r>
            <a:r>
              <a:rPr lang="nl-NL" b="1" dirty="0" smtClean="0">
                <a:ea typeface="Calibri"/>
                <a:cs typeface="Times New Roman"/>
              </a:rPr>
              <a:t> </a:t>
            </a:r>
            <a:r>
              <a:rPr lang="nl-NL" b="1" dirty="0" err="1" smtClean="0">
                <a:ea typeface="Calibri"/>
                <a:cs typeface="Times New Roman"/>
              </a:rPr>
              <a:t>für</a:t>
            </a:r>
            <a:r>
              <a:rPr lang="nl-NL" b="1" dirty="0" smtClean="0">
                <a:ea typeface="Calibri"/>
                <a:cs typeface="Times New Roman"/>
              </a:rPr>
              <a:t> </a:t>
            </a:r>
            <a:r>
              <a:rPr lang="nl-NL" dirty="0" smtClean="0">
                <a:ea typeface="Calibri"/>
                <a:cs typeface="Times New Roman"/>
              </a:rPr>
              <a:t>den </a:t>
            </a:r>
            <a:r>
              <a:rPr lang="nl-NL" dirty="0" err="1" smtClean="0">
                <a:ea typeface="Calibri"/>
                <a:cs typeface="Times New Roman"/>
              </a:rPr>
              <a:t>Sänger</a:t>
            </a:r>
            <a:r>
              <a:rPr lang="nl-NL" dirty="0" smtClean="0">
                <a:ea typeface="Calibri"/>
                <a:cs typeface="Times New Roman"/>
              </a:rPr>
              <a:t>.</a:t>
            </a:r>
            <a:endParaRPr lang="nl-NL" dirty="0">
              <a:ea typeface="Calibri"/>
              <a:cs typeface="Times New Roman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wegdromen</a:t>
            </a:r>
            <a:endParaRPr lang="nl-NL" sz="40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balen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 smtClean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ontmoeten</a:t>
            </a:r>
            <a:endParaRPr lang="nl-NL" sz="4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696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dirty="0" smtClean="0"/>
              <a:t>Der </a:t>
            </a:r>
            <a:r>
              <a:rPr lang="nl-NL" dirty="0" err="1" smtClean="0"/>
              <a:t>erste</a:t>
            </a:r>
            <a:r>
              <a:rPr lang="nl-NL" dirty="0" smtClean="0"/>
              <a:t> </a:t>
            </a:r>
            <a:r>
              <a:rPr lang="nl-NL" dirty="0" err="1" smtClean="0"/>
              <a:t>Auftritt</a:t>
            </a:r>
            <a:r>
              <a:rPr lang="nl-NL" dirty="0" smtClean="0"/>
              <a:t> war </a:t>
            </a:r>
            <a:r>
              <a:rPr lang="nl-NL" dirty="0" err="1" smtClean="0"/>
              <a:t>ein</a:t>
            </a:r>
            <a:r>
              <a:rPr lang="nl-NL" dirty="0" smtClean="0"/>
              <a:t> </a:t>
            </a:r>
            <a:r>
              <a:rPr lang="nl-NL" dirty="0" err="1" smtClean="0"/>
              <a:t>großer</a:t>
            </a:r>
            <a:r>
              <a:rPr lang="nl-NL" dirty="0" smtClean="0"/>
              <a:t> </a:t>
            </a:r>
            <a:r>
              <a:rPr lang="nl-NL" b="1" dirty="0" err="1" smtClean="0"/>
              <a:t>Erfolg</a:t>
            </a:r>
            <a:r>
              <a:rPr lang="nl-NL" dirty="0" smtClean="0"/>
              <a:t>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dirty="0" smtClean="0">
                <a:solidFill>
                  <a:srgbClr val="0070C0"/>
                </a:solidFill>
              </a:rPr>
              <a:t>succes</a:t>
            </a:r>
            <a:endParaRPr lang="nl-NL" sz="4000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FF0000"/>
                </a:solidFill>
              </a:rPr>
              <a:t>aanfluiting</a:t>
            </a:r>
            <a:endParaRPr lang="nl-NL" sz="4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nl-NL" sz="4000" dirty="0"/>
          </a:p>
          <a:p>
            <a:pPr marL="0" indent="0" algn="ctr">
              <a:buNone/>
            </a:pPr>
            <a:r>
              <a:rPr lang="nl-NL" sz="4000" dirty="0" smtClean="0">
                <a:solidFill>
                  <a:srgbClr val="00B050"/>
                </a:solidFill>
              </a:rPr>
              <a:t>oorverdovend</a:t>
            </a:r>
            <a:endParaRPr lang="nl-NL" sz="4000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3191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152</Words>
  <Application>Microsoft Office PowerPoint</Application>
  <PresentationFormat>Diavoorstelling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Kantoorthema</vt:lpstr>
      <vt:lpstr>Das Quiz </vt:lpstr>
      <vt:lpstr>Der Sänger verließ unter Applaus die Bühne.</vt:lpstr>
      <vt:lpstr>Die Landschaft bildet eine schöne Kulisse für das Festival.</vt:lpstr>
      <vt:lpstr>Das Radio lärmte den ganzen Tag.</vt:lpstr>
      <vt:lpstr>Das Publikum beim Festival war begeistert.</vt:lpstr>
      <vt:lpstr>Die Fans tapezieren ihre Zimmer mit Postern von ihren Stars.</vt:lpstr>
      <vt:lpstr>Die Sängerin gab den Fans ein Foto mit Autogramm.</vt:lpstr>
      <vt:lpstr>Millionen von Kids schwärmen für den Sänger.</vt:lpstr>
      <vt:lpstr>Der erste Auftritt war ein großer Erfolg.</vt:lpstr>
      <vt:lpstr>Rocco ist der Gründer der Band.</vt:lpstr>
    </vt:vector>
  </TitlesOfParts>
  <Company>Scholengroep Tongerlo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Quiz</dc:title>
  <dc:creator>Kuijpers, PC</dc:creator>
  <cp:lastModifiedBy>petra kuijpers</cp:lastModifiedBy>
  <cp:revision>46</cp:revision>
  <dcterms:created xsi:type="dcterms:W3CDTF">2015-09-25T12:45:13Z</dcterms:created>
  <dcterms:modified xsi:type="dcterms:W3CDTF">2015-12-28T13:58:04Z</dcterms:modified>
</cp:coreProperties>
</file>